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7" r:id="rId4"/>
    <p:sldId id="258" r:id="rId6"/>
    <p:sldId id="16501" r:id="rId7"/>
    <p:sldId id="291" r:id="rId8"/>
    <p:sldId id="16527" r:id="rId9"/>
    <p:sldId id="16463" r:id="rId10"/>
    <p:sldId id="16464" r:id="rId11"/>
    <p:sldId id="16465" r:id="rId12"/>
    <p:sldId id="16528" r:id="rId13"/>
    <p:sldId id="16529" r:id="rId14"/>
    <p:sldId id="16470" r:id="rId15"/>
    <p:sldId id="16472" r:id="rId16"/>
    <p:sldId id="16467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5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EC7"/>
    <a:srgbClr val="D9EBEF"/>
    <a:srgbClr val="D1E3E7"/>
    <a:srgbClr val="E61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-636" y="-84"/>
      </p:cViewPr>
      <p:guideLst>
        <p:guide orient="horz" pos="2065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9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EA01-557D-475E-A564-86E8246190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FAD18-B7FC-458D-A956-8FE0B71D8C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22005" y="6740253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D671-34E3-454A-AF28-686B42623A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5FB6-AE45-49A4-843E-7319B61EE5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6.xml"/><Relationship Id="rId7" Type="http://schemas.openxmlformats.org/officeDocument/2006/relationships/image" Target="../media/image9.png"/><Relationship Id="rId6" Type="http://schemas.openxmlformats.org/officeDocument/2006/relationships/tags" Target="../tags/tag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2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.xml"/><Relationship Id="rId10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5.xml"/><Relationship Id="rId7" Type="http://schemas.openxmlformats.org/officeDocument/2006/relationships/image" Target="../media/image9.png"/><Relationship Id="rId6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0.xml"/><Relationship Id="rId7" Type="http://schemas.openxmlformats.org/officeDocument/2006/relationships/image" Target="../media/image9.png"/><Relationship Id="rId6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4.xml"/><Relationship Id="rId7" Type="http://schemas.openxmlformats.org/officeDocument/2006/relationships/image" Target="../media/image9.png"/><Relationship Id="rId6" Type="http://schemas.openxmlformats.org/officeDocument/2006/relationships/tags" Target="../tags/tag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072551" y="1862897"/>
            <a:ext cx="2926080" cy="11988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cs typeface="+mn-ea"/>
                <a:sym typeface="+mn-lt"/>
              </a:rPr>
              <a:t>金坷垃</a:t>
            </a:r>
            <a:endParaRPr lang="zh-CN" altLang="en-US" sz="7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469676" y="1586301"/>
            <a:ext cx="362182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汇报人</a:t>
            </a:r>
            <a:r>
              <a:rPr lang="zh-CN" altLang="en-US" dirty="0" smtClean="0">
                <a:cs typeface="+mn-ea"/>
                <a:sym typeface="+mn-lt"/>
              </a:rPr>
              <a:t>：张舒畅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7450" y="4502785"/>
            <a:ext cx="2114550" cy="235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61736" y="336783"/>
            <a:ext cx="11260364" cy="6066967"/>
            <a:chOff x="461736" y="336783"/>
            <a:chExt cx="11260364" cy="6066967"/>
          </a:xfrm>
        </p:grpSpPr>
        <p:sp>
          <p:nvSpPr>
            <p:cNvPr id="39" name="矩形: 圆角 38"/>
            <p:cNvSpPr/>
            <p:nvPr/>
          </p:nvSpPr>
          <p:spPr>
            <a:xfrm>
              <a:off x="461736" y="336783"/>
              <a:ext cx="11260364" cy="6066967"/>
            </a:xfrm>
            <a:prstGeom prst="roundRect">
              <a:avLst>
                <a:gd name="adj" fmla="val 159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798286" y="624115"/>
              <a:ext cx="10580913" cy="5471886"/>
            </a:xfrm>
            <a:prstGeom prst="roundRect">
              <a:avLst>
                <a:gd name="adj" fmla="val 1595"/>
              </a:avLst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22" y="2122152"/>
            <a:ext cx="1862082" cy="9310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20" y="4507205"/>
            <a:ext cx="1150877" cy="8631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95" y="5127226"/>
            <a:ext cx="1884161" cy="12561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69" y="4932512"/>
            <a:ext cx="1221361" cy="12213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7" y="517842"/>
            <a:ext cx="1123950" cy="112395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648746" y="2512502"/>
            <a:ext cx="2926080" cy="11988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cs typeface="+mn-ea"/>
                <a:sym typeface="+mn-lt"/>
              </a:rPr>
              <a:t>金坷垃</a:t>
            </a:r>
            <a:endParaRPr lang="zh-CN" altLang="en-US" sz="7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48000" y="3828330"/>
            <a:ext cx="6096000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广告影响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10261429" y="4264374"/>
            <a:ext cx="526098" cy="485662"/>
          </a:xfrm>
          <a:custGeom>
            <a:avLst/>
            <a:gdLst>
              <a:gd name="connsiteX0" fmla="*/ 1066800 w 1066800"/>
              <a:gd name="connsiteY0" fmla="*/ 0 h 889000"/>
              <a:gd name="connsiteX1" fmla="*/ 1066800 w 1066800"/>
              <a:gd name="connsiteY1" fmla="*/ 889000 h 889000"/>
              <a:gd name="connsiteX2" fmla="*/ 0 w 1066800"/>
              <a:gd name="connsiteY2" fmla="*/ 889000 h 889000"/>
              <a:gd name="connsiteX3" fmla="*/ 647700 w 1066800"/>
              <a:gd name="connsiteY3" fmla="*/ 495300 h 889000"/>
              <a:gd name="connsiteX4" fmla="*/ 0 w 1066800"/>
              <a:gd name="connsiteY4" fmla="*/ 101600 h 889000"/>
              <a:gd name="connsiteX5" fmla="*/ 1041400 w 1066800"/>
              <a:gd name="connsiteY5" fmla="*/ 25400 h 889000"/>
              <a:gd name="connsiteX6" fmla="*/ 1066800 w 1066800"/>
              <a:gd name="connsiteY6" fmla="*/ 0 h 889000"/>
              <a:gd name="connsiteX0-1" fmla="*/ 1041400 w 1066800"/>
              <a:gd name="connsiteY0-2" fmla="*/ 0 h 863600"/>
              <a:gd name="connsiteX1-3" fmla="*/ 1066800 w 1066800"/>
              <a:gd name="connsiteY1-4" fmla="*/ 863600 h 863600"/>
              <a:gd name="connsiteX2-5" fmla="*/ 0 w 1066800"/>
              <a:gd name="connsiteY2-6" fmla="*/ 863600 h 863600"/>
              <a:gd name="connsiteX3-7" fmla="*/ 647700 w 1066800"/>
              <a:gd name="connsiteY3-8" fmla="*/ 469900 h 863600"/>
              <a:gd name="connsiteX4-9" fmla="*/ 0 w 1066800"/>
              <a:gd name="connsiteY4-10" fmla="*/ 76200 h 863600"/>
              <a:gd name="connsiteX5-11" fmla="*/ 1041400 w 1066800"/>
              <a:gd name="connsiteY5-12" fmla="*/ 0 h 863600"/>
              <a:gd name="connsiteX0-13" fmla="*/ 1081881 w 1081881"/>
              <a:gd name="connsiteY0-14" fmla="*/ 0 h 868363"/>
              <a:gd name="connsiteX1-15" fmla="*/ 1066800 w 1081881"/>
              <a:gd name="connsiteY1-16" fmla="*/ 868363 h 868363"/>
              <a:gd name="connsiteX2-17" fmla="*/ 0 w 1081881"/>
              <a:gd name="connsiteY2-18" fmla="*/ 868363 h 868363"/>
              <a:gd name="connsiteX3-19" fmla="*/ 647700 w 1081881"/>
              <a:gd name="connsiteY3-20" fmla="*/ 474663 h 868363"/>
              <a:gd name="connsiteX4-21" fmla="*/ 0 w 1081881"/>
              <a:gd name="connsiteY4-22" fmla="*/ 80963 h 868363"/>
              <a:gd name="connsiteX5-23" fmla="*/ 1081881 w 1081881"/>
              <a:gd name="connsiteY5-24" fmla="*/ 0 h 868363"/>
              <a:gd name="connsiteX0-25" fmla="*/ 1086643 w 1086643"/>
              <a:gd name="connsiteY0-26" fmla="*/ 14287 h 882650"/>
              <a:gd name="connsiteX1-27" fmla="*/ 1071562 w 1086643"/>
              <a:gd name="connsiteY1-28" fmla="*/ 882650 h 882650"/>
              <a:gd name="connsiteX2-29" fmla="*/ 4762 w 1086643"/>
              <a:gd name="connsiteY2-30" fmla="*/ 882650 h 882650"/>
              <a:gd name="connsiteX3-31" fmla="*/ 652462 w 1086643"/>
              <a:gd name="connsiteY3-32" fmla="*/ 488950 h 882650"/>
              <a:gd name="connsiteX4-33" fmla="*/ 0 w 1086643"/>
              <a:gd name="connsiteY4-34" fmla="*/ 0 h 882650"/>
              <a:gd name="connsiteX5-35" fmla="*/ 1086643 w 1086643"/>
              <a:gd name="connsiteY5-36" fmla="*/ 14287 h 882650"/>
              <a:gd name="connsiteX0-37" fmla="*/ 1086643 w 1086643"/>
              <a:gd name="connsiteY0-38" fmla="*/ 14287 h 887412"/>
              <a:gd name="connsiteX1-39" fmla="*/ 1083468 w 1086643"/>
              <a:gd name="connsiteY1-40" fmla="*/ 887412 h 887412"/>
              <a:gd name="connsiteX2-41" fmla="*/ 4762 w 1086643"/>
              <a:gd name="connsiteY2-42" fmla="*/ 882650 h 887412"/>
              <a:gd name="connsiteX3-43" fmla="*/ 652462 w 1086643"/>
              <a:gd name="connsiteY3-44" fmla="*/ 488950 h 887412"/>
              <a:gd name="connsiteX4-45" fmla="*/ 0 w 1086643"/>
              <a:gd name="connsiteY4-46" fmla="*/ 0 h 887412"/>
              <a:gd name="connsiteX5-47" fmla="*/ 1086643 w 1086643"/>
              <a:gd name="connsiteY5-48" fmla="*/ 14287 h 887412"/>
              <a:gd name="connsiteX0-49" fmla="*/ 1086643 w 1086643"/>
              <a:gd name="connsiteY0-50" fmla="*/ 14287 h 887412"/>
              <a:gd name="connsiteX1-51" fmla="*/ 1083468 w 1086643"/>
              <a:gd name="connsiteY1-52" fmla="*/ 887412 h 887412"/>
              <a:gd name="connsiteX2-53" fmla="*/ 4762 w 1086643"/>
              <a:gd name="connsiteY2-54" fmla="*/ 882650 h 887412"/>
              <a:gd name="connsiteX3-55" fmla="*/ 671512 w 1086643"/>
              <a:gd name="connsiteY3-56" fmla="*/ 415131 h 887412"/>
              <a:gd name="connsiteX4-57" fmla="*/ 0 w 1086643"/>
              <a:gd name="connsiteY4-58" fmla="*/ 0 h 887412"/>
              <a:gd name="connsiteX5-59" fmla="*/ 1086643 w 1086643"/>
              <a:gd name="connsiteY5-60" fmla="*/ 14287 h 887412"/>
              <a:gd name="connsiteX0-61" fmla="*/ 1079499 w 1083592"/>
              <a:gd name="connsiteY0-62" fmla="*/ 2381 h 887412"/>
              <a:gd name="connsiteX1-63" fmla="*/ 1083468 w 1083592"/>
              <a:gd name="connsiteY1-64" fmla="*/ 887412 h 887412"/>
              <a:gd name="connsiteX2-65" fmla="*/ 4762 w 1083592"/>
              <a:gd name="connsiteY2-66" fmla="*/ 882650 h 887412"/>
              <a:gd name="connsiteX3-67" fmla="*/ 671512 w 1083592"/>
              <a:gd name="connsiteY3-68" fmla="*/ 415131 h 887412"/>
              <a:gd name="connsiteX4-69" fmla="*/ 0 w 1083592"/>
              <a:gd name="connsiteY4-70" fmla="*/ 0 h 887412"/>
              <a:gd name="connsiteX5-71" fmla="*/ 1079499 w 1083592"/>
              <a:gd name="connsiteY5-72" fmla="*/ 2381 h 887412"/>
              <a:gd name="connsiteX0-73" fmla="*/ 1091405 w 1091405"/>
              <a:gd name="connsiteY0-74" fmla="*/ 4762 h 887412"/>
              <a:gd name="connsiteX1-75" fmla="*/ 1083468 w 1091405"/>
              <a:gd name="connsiteY1-76" fmla="*/ 887412 h 887412"/>
              <a:gd name="connsiteX2-77" fmla="*/ 4762 w 1091405"/>
              <a:gd name="connsiteY2-78" fmla="*/ 882650 h 887412"/>
              <a:gd name="connsiteX3-79" fmla="*/ 671512 w 1091405"/>
              <a:gd name="connsiteY3-80" fmla="*/ 415131 h 887412"/>
              <a:gd name="connsiteX4-81" fmla="*/ 0 w 1091405"/>
              <a:gd name="connsiteY4-82" fmla="*/ 0 h 887412"/>
              <a:gd name="connsiteX5-83" fmla="*/ 1091405 w 1091405"/>
              <a:gd name="connsiteY5-84" fmla="*/ 4762 h 887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91405" h="887412">
                <a:moveTo>
                  <a:pt x="1091405" y="4762"/>
                </a:moveTo>
                <a:cubicBezTo>
                  <a:pt x="1090347" y="295804"/>
                  <a:pt x="1084526" y="596370"/>
                  <a:pt x="1083468" y="887412"/>
                </a:cubicBezTo>
                <a:lnTo>
                  <a:pt x="4762" y="882650"/>
                </a:lnTo>
                <a:lnTo>
                  <a:pt x="671512" y="415131"/>
                </a:lnTo>
                <a:lnTo>
                  <a:pt x="0" y="0"/>
                </a:lnTo>
                <a:lnTo>
                  <a:pt x="1091405" y="4762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16100" y="2147570"/>
            <a:ext cx="2114550" cy="235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7" grpId="0" bldLvl="0" animBg="1"/>
      <p:bldP spid="28" grpId="0" bldLvl="0" animBg="1"/>
      <p:bldP spid="29" grpId="0"/>
      <p:bldP spid="3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461645" y="336550"/>
            <a:ext cx="11260455" cy="6066790"/>
          </a:xfrm>
          <a:prstGeom prst="roundRect">
            <a:avLst>
              <a:gd name="adj" fmla="val 1595"/>
            </a:avLst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1585" y="624205"/>
            <a:ext cx="2584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魔性</a:t>
            </a:r>
            <a:endParaRPr lang="zh-CN" altLang="en-US" sz="5400"/>
          </a:p>
        </p:txBody>
      </p:sp>
      <p:sp>
        <p:nvSpPr>
          <p:cNvPr id="3" name="文本框 2"/>
          <p:cNvSpPr txBox="1"/>
          <p:nvPr/>
        </p:nvSpPr>
        <p:spPr>
          <a:xfrm>
            <a:off x="4519930" y="706755"/>
            <a:ext cx="1497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冲突</a:t>
            </a:r>
            <a:endParaRPr lang="zh-CN" altLang="en-US" sz="4400"/>
          </a:p>
        </p:txBody>
      </p:sp>
      <p:sp>
        <p:nvSpPr>
          <p:cNvPr id="33" name="文本框 32"/>
          <p:cNvSpPr txBox="1"/>
          <p:nvPr/>
        </p:nvSpPr>
        <p:spPr>
          <a:xfrm>
            <a:off x="7737475" y="83947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恶搞美日</a:t>
            </a:r>
            <a:endParaRPr lang="zh-CN" altLang="en-US" sz="400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105" y="1616710"/>
            <a:ext cx="8998585" cy="4634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461645" y="336550"/>
            <a:ext cx="11260455" cy="6066790"/>
          </a:xfrm>
          <a:prstGeom prst="roundRect">
            <a:avLst>
              <a:gd name="adj" fmla="val 1595"/>
            </a:avLst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1991360"/>
            <a:ext cx="2720340" cy="2065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8845" y="975360"/>
            <a:ext cx="5676900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800"/>
              <a:t>鬼畜文化的先锋军</a:t>
            </a:r>
            <a:endParaRPr lang="zh-CN" altLang="en-US" sz="4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45" y="1816735"/>
            <a:ext cx="5817235" cy="4347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43" y="4951705"/>
            <a:ext cx="1150877" cy="8631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72" y="5127226"/>
            <a:ext cx="1884161" cy="1256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69" y="4932512"/>
            <a:ext cx="1221361" cy="12213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3380" y="0"/>
            <a:ext cx="13060045" cy="6858000"/>
          </a:xfrm>
          <a:prstGeom prst="rect">
            <a:avLst/>
          </a:prstGeom>
        </p:spPr>
      </p:pic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8308886" y="443037"/>
            <a:ext cx="2011680" cy="11988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p>
            <a:pPr algn="ctr"/>
            <a:r>
              <a:rPr lang="zh-CN" altLang="en-US" sz="7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cs typeface="+mn-ea"/>
                <a:sym typeface="+mn-lt"/>
              </a:rPr>
              <a:t>总结</a:t>
            </a:r>
            <a:endParaRPr lang="zh-CN" altLang="en-US" sz="7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53055" y="4277995"/>
            <a:ext cx="1530985" cy="1705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68696" y="336783"/>
            <a:ext cx="11260364" cy="6066967"/>
            <a:chOff x="461736" y="336783"/>
            <a:chExt cx="11260364" cy="6066967"/>
          </a:xfrm>
        </p:grpSpPr>
        <p:sp>
          <p:nvSpPr>
            <p:cNvPr id="39" name="矩形: 圆角 38"/>
            <p:cNvSpPr/>
            <p:nvPr/>
          </p:nvSpPr>
          <p:spPr>
            <a:xfrm>
              <a:off x="461736" y="336783"/>
              <a:ext cx="11260364" cy="6066967"/>
            </a:xfrm>
            <a:prstGeom prst="roundRect">
              <a:avLst>
                <a:gd name="adj" fmla="val 159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798286" y="624115"/>
              <a:ext cx="10580913" cy="5471886"/>
            </a:xfrm>
            <a:prstGeom prst="roundRect">
              <a:avLst>
                <a:gd name="adj" fmla="val 1595"/>
              </a:avLst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548441" y="1752738"/>
            <a:ext cx="1944059" cy="335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endParaRPr lang="en-US" altLang="zh-CN" sz="5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5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目录</a:t>
            </a:r>
            <a:endParaRPr lang="en-US" altLang="zh-CN" sz="54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spc="300" dirty="0">
                <a:solidFill>
                  <a:srgbClr val="7F7F7F">
                    <a:lumMod val="10000"/>
                  </a:srgbClr>
                </a:solidFill>
                <a:cs typeface="+mn-ea"/>
                <a:sym typeface="+mn-lt"/>
              </a:rPr>
              <a:t>   CONTENTS</a:t>
            </a:r>
            <a:endParaRPr lang="zh-CN" altLang="en-US" sz="3200" spc="300" dirty="0">
              <a:solidFill>
                <a:srgbClr val="7F7F7F">
                  <a:lumMod val="10000"/>
                </a:srgbClr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449" y="2186902"/>
            <a:ext cx="1019144" cy="101914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95" y="1229345"/>
            <a:ext cx="1862082" cy="93104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20" y="4329405"/>
            <a:ext cx="1150877" cy="8631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9" y="598438"/>
            <a:ext cx="1152946" cy="15372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" y="4717033"/>
            <a:ext cx="1884161" cy="12561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69" y="4932512"/>
            <a:ext cx="1221361" cy="122136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64" y="4135186"/>
            <a:ext cx="1123950" cy="11239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73" y="832182"/>
            <a:ext cx="1169552" cy="584776"/>
          </a:xfrm>
          <a:prstGeom prst="rect">
            <a:avLst/>
          </a:prstGeom>
        </p:spPr>
      </p:pic>
      <p:sp>
        <p:nvSpPr>
          <p:cNvPr id="27" name="等腰三角形 26"/>
          <p:cNvSpPr/>
          <p:nvPr/>
        </p:nvSpPr>
        <p:spPr>
          <a:xfrm>
            <a:off x="3274100" y="5269779"/>
            <a:ext cx="320959" cy="276689"/>
          </a:xfrm>
          <a:prstGeom prst="triangle">
            <a:avLst/>
          </a:prstGeom>
          <a:solidFill>
            <a:srgbClr val="E61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341763" y="1863046"/>
            <a:ext cx="2503249" cy="961871"/>
            <a:chOff x="4341763" y="1863046"/>
            <a:chExt cx="2503249" cy="961871"/>
          </a:xfrm>
        </p:grpSpPr>
        <p:sp>
          <p:nvSpPr>
            <p:cNvPr id="10" name="矩形 9"/>
            <p:cNvSpPr/>
            <p:nvPr/>
          </p:nvSpPr>
          <p:spPr>
            <a:xfrm>
              <a:off x="4341763" y="2364542"/>
              <a:ext cx="250324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媒体首秀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02723" y="1863046"/>
              <a:ext cx="582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1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1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364623" y="3626316"/>
            <a:ext cx="2574744" cy="922561"/>
            <a:chOff x="4364623" y="3626316"/>
            <a:chExt cx="2574744" cy="922561"/>
          </a:xfrm>
        </p:grpSpPr>
        <p:sp>
          <p:nvSpPr>
            <p:cNvPr id="12" name="矩形 11"/>
            <p:cNvSpPr/>
            <p:nvPr/>
          </p:nvSpPr>
          <p:spPr>
            <a:xfrm>
              <a:off x="4364623" y="4088502"/>
              <a:ext cx="2574744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zh-CN" altLang="en-US" sz="2400" b="1" dirty="0">
                  <a:solidFill>
                    <a:prstClr val="black"/>
                  </a:solidFill>
                  <a:cs typeface="+mn-ea"/>
                  <a:sym typeface="+mn-lt"/>
                </a:rPr>
                <a:t>广告创新</a:t>
              </a:r>
              <a:endParaRPr lang="en-US" altLang="zh-CN" sz="2400" b="1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02723" y="3626316"/>
              <a:ext cx="562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7F7F7F">
                      <a:lumMod val="10000"/>
                    </a:srgbClr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03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361657" y="1863046"/>
            <a:ext cx="2471318" cy="952551"/>
            <a:chOff x="7361657" y="1863046"/>
            <a:chExt cx="2471318" cy="952551"/>
          </a:xfrm>
        </p:grpSpPr>
        <p:sp>
          <p:nvSpPr>
            <p:cNvPr id="11" name="矩形 10"/>
            <p:cNvSpPr/>
            <p:nvPr/>
          </p:nvSpPr>
          <p:spPr>
            <a:xfrm>
              <a:off x="7361657" y="2355222"/>
              <a:ext cx="247131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zh-CN" altLang="en-US" sz="2400" b="1" dirty="0">
                  <a:solidFill>
                    <a:prstClr val="black"/>
                  </a:solidFill>
                  <a:cs typeface="+mn-ea"/>
                  <a:sym typeface="+mn-lt"/>
                </a:rPr>
                <a:t>受众分析</a:t>
              </a:r>
              <a:endParaRPr lang="en-US" altLang="zh-CN" sz="2400" b="1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61658" y="1863046"/>
              <a:ext cx="582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7F7F7F">
                      <a:lumMod val="10000"/>
                    </a:srgbClr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02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361658" y="3626316"/>
            <a:ext cx="2593224" cy="930462"/>
            <a:chOff x="7361658" y="3626316"/>
            <a:chExt cx="2593224" cy="930462"/>
          </a:xfrm>
        </p:grpSpPr>
        <p:sp>
          <p:nvSpPr>
            <p:cNvPr id="13" name="矩形 12"/>
            <p:cNvSpPr/>
            <p:nvPr/>
          </p:nvSpPr>
          <p:spPr>
            <a:xfrm>
              <a:off x="7380138" y="4096403"/>
              <a:ext cx="2574744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endParaRPr lang="en-US" altLang="zh-CN" sz="2400" b="1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361658" y="3626316"/>
              <a:ext cx="562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7F7F7F">
                      <a:lumMod val="10000"/>
                    </a:srgbClr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04</a:t>
              </a:r>
              <a:endParaRPr lang="zh-CN" altLang="en-US" dirty="0"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10945" y="1416685"/>
            <a:ext cx="2712720" cy="423545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1"/>
            </p:custDataLst>
          </p:nvPr>
        </p:nvSpPr>
        <p:spPr>
          <a:xfrm>
            <a:off x="7512953" y="4087867"/>
            <a:ext cx="2574744" cy="460375"/>
          </a:xfrm>
          <a:prstGeom prst="rect">
            <a:avLst/>
          </a:prstGeom>
        </p:spPr>
        <p:txBody>
          <a:bodyPr wrap="square">
            <a:spAutoFit/>
          </a:bodyPr>
          <a:p>
            <a:pPr fontAlgn="ctr"/>
            <a:r>
              <a:rPr lang="zh-CN" altLang="en-US" sz="2400" b="1" dirty="0">
                <a:solidFill>
                  <a:prstClr val="black"/>
                </a:solidFill>
                <a:cs typeface="+mn-ea"/>
                <a:sym typeface="+mn-lt"/>
              </a:rPr>
              <a:t>广告影响</a:t>
            </a:r>
            <a:endParaRPr lang="zh-CN" altLang="en-US" sz="24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9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61736" y="336783"/>
            <a:ext cx="11260364" cy="6066967"/>
            <a:chOff x="461736" y="336783"/>
            <a:chExt cx="11260364" cy="6066967"/>
          </a:xfrm>
        </p:grpSpPr>
        <p:sp>
          <p:nvSpPr>
            <p:cNvPr id="39" name="矩形: 圆角 38"/>
            <p:cNvSpPr/>
            <p:nvPr/>
          </p:nvSpPr>
          <p:spPr>
            <a:xfrm>
              <a:off x="461736" y="336783"/>
              <a:ext cx="11260364" cy="6066967"/>
            </a:xfrm>
            <a:prstGeom prst="roundRect">
              <a:avLst>
                <a:gd name="adj" fmla="val 159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798286" y="624115"/>
              <a:ext cx="10580913" cy="5471886"/>
            </a:xfrm>
            <a:prstGeom prst="roundRect">
              <a:avLst>
                <a:gd name="adj" fmla="val 1595"/>
              </a:avLst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22" y="2122152"/>
            <a:ext cx="1862082" cy="9310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20" y="4507205"/>
            <a:ext cx="1150877" cy="8631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95" y="5127226"/>
            <a:ext cx="1884161" cy="12561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69" y="4932512"/>
            <a:ext cx="1221361" cy="12213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7" y="517842"/>
            <a:ext cx="1123950" cy="112395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648746" y="2512502"/>
            <a:ext cx="2926080" cy="11988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cs typeface="+mn-ea"/>
                <a:sym typeface="+mn-lt"/>
              </a:rPr>
              <a:t>金坷垃</a:t>
            </a:r>
            <a:endParaRPr lang="zh-CN" altLang="en-US" sz="7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48000" y="3828330"/>
            <a:ext cx="6096000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媒体首秀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10261429" y="4264374"/>
            <a:ext cx="526098" cy="485662"/>
          </a:xfrm>
          <a:custGeom>
            <a:avLst/>
            <a:gdLst>
              <a:gd name="connsiteX0" fmla="*/ 1066800 w 1066800"/>
              <a:gd name="connsiteY0" fmla="*/ 0 h 889000"/>
              <a:gd name="connsiteX1" fmla="*/ 1066800 w 1066800"/>
              <a:gd name="connsiteY1" fmla="*/ 889000 h 889000"/>
              <a:gd name="connsiteX2" fmla="*/ 0 w 1066800"/>
              <a:gd name="connsiteY2" fmla="*/ 889000 h 889000"/>
              <a:gd name="connsiteX3" fmla="*/ 647700 w 1066800"/>
              <a:gd name="connsiteY3" fmla="*/ 495300 h 889000"/>
              <a:gd name="connsiteX4" fmla="*/ 0 w 1066800"/>
              <a:gd name="connsiteY4" fmla="*/ 101600 h 889000"/>
              <a:gd name="connsiteX5" fmla="*/ 1041400 w 1066800"/>
              <a:gd name="connsiteY5" fmla="*/ 25400 h 889000"/>
              <a:gd name="connsiteX6" fmla="*/ 1066800 w 1066800"/>
              <a:gd name="connsiteY6" fmla="*/ 0 h 889000"/>
              <a:gd name="connsiteX0-1" fmla="*/ 1041400 w 1066800"/>
              <a:gd name="connsiteY0-2" fmla="*/ 0 h 863600"/>
              <a:gd name="connsiteX1-3" fmla="*/ 1066800 w 1066800"/>
              <a:gd name="connsiteY1-4" fmla="*/ 863600 h 863600"/>
              <a:gd name="connsiteX2-5" fmla="*/ 0 w 1066800"/>
              <a:gd name="connsiteY2-6" fmla="*/ 863600 h 863600"/>
              <a:gd name="connsiteX3-7" fmla="*/ 647700 w 1066800"/>
              <a:gd name="connsiteY3-8" fmla="*/ 469900 h 863600"/>
              <a:gd name="connsiteX4-9" fmla="*/ 0 w 1066800"/>
              <a:gd name="connsiteY4-10" fmla="*/ 76200 h 863600"/>
              <a:gd name="connsiteX5-11" fmla="*/ 1041400 w 1066800"/>
              <a:gd name="connsiteY5-12" fmla="*/ 0 h 863600"/>
              <a:gd name="connsiteX0-13" fmla="*/ 1081881 w 1081881"/>
              <a:gd name="connsiteY0-14" fmla="*/ 0 h 868363"/>
              <a:gd name="connsiteX1-15" fmla="*/ 1066800 w 1081881"/>
              <a:gd name="connsiteY1-16" fmla="*/ 868363 h 868363"/>
              <a:gd name="connsiteX2-17" fmla="*/ 0 w 1081881"/>
              <a:gd name="connsiteY2-18" fmla="*/ 868363 h 868363"/>
              <a:gd name="connsiteX3-19" fmla="*/ 647700 w 1081881"/>
              <a:gd name="connsiteY3-20" fmla="*/ 474663 h 868363"/>
              <a:gd name="connsiteX4-21" fmla="*/ 0 w 1081881"/>
              <a:gd name="connsiteY4-22" fmla="*/ 80963 h 868363"/>
              <a:gd name="connsiteX5-23" fmla="*/ 1081881 w 1081881"/>
              <a:gd name="connsiteY5-24" fmla="*/ 0 h 868363"/>
              <a:gd name="connsiteX0-25" fmla="*/ 1086643 w 1086643"/>
              <a:gd name="connsiteY0-26" fmla="*/ 14287 h 882650"/>
              <a:gd name="connsiteX1-27" fmla="*/ 1071562 w 1086643"/>
              <a:gd name="connsiteY1-28" fmla="*/ 882650 h 882650"/>
              <a:gd name="connsiteX2-29" fmla="*/ 4762 w 1086643"/>
              <a:gd name="connsiteY2-30" fmla="*/ 882650 h 882650"/>
              <a:gd name="connsiteX3-31" fmla="*/ 652462 w 1086643"/>
              <a:gd name="connsiteY3-32" fmla="*/ 488950 h 882650"/>
              <a:gd name="connsiteX4-33" fmla="*/ 0 w 1086643"/>
              <a:gd name="connsiteY4-34" fmla="*/ 0 h 882650"/>
              <a:gd name="connsiteX5-35" fmla="*/ 1086643 w 1086643"/>
              <a:gd name="connsiteY5-36" fmla="*/ 14287 h 882650"/>
              <a:gd name="connsiteX0-37" fmla="*/ 1086643 w 1086643"/>
              <a:gd name="connsiteY0-38" fmla="*/ 14287 h 887412"/>
              <a:gd name="connsiteX1-39" fmla="*/ 1083468 w 1086643"/>
              <a:gd name="connsiteY1-40" fmla="*/ 887412 h 887412"/>
              <a:gd name="connsiteX2-41" fmla="*/ 4762 w 1086643"/>
              <a:gd name="connsiteY2-42" fmla="*/ 882650 h 887412"/>
              <a:gd name="connsiteX3-43" fmla="*/ 652462 w 1086643"/>
              <a:gd name="connsiteY3-44" fmla="*/ 488950 h 887412"/>
              <a:gd name="connsiteX4-45" fmla="*/ 0 w 1086643"/>
              <a:gd name="connsiteY4-46" fmla="*/ 0 h 887412"/>
              <a:gd name="connsiteX5-47" fmla="*/ 1086643 w 1086643"/>
              <a:gd name="connsiteY5-48" fmla="*/ 14287 h 887412"/>
              <a:gd name="connsiteX0-49" fmla="*/ 1086643 w 1086643"/>
              <a:gd name="connsiteY0-50" fmla="*/ 14287 h 887412"/>
              <a:gd name="connsiteX1-51" fmla="*/ 1083468 w 1086643"/>
              <a:gd name="connsiteY1-52" fmla="*/ 887412 h 887412"/>
              <a:gd name="connsiteX2-53" fmla="*/ 4762 w 1086643"/>
              <a:gd name="connsiteY2-54" fmla="*/ 882650 h 887412"/>
              <a:gd name="connsiteX3-55" fmla="*/ 671512 w 1086643"/>
              <a:gd name="connsiteY3-56" fmla="*/ 415131 h 887412"/>
              <a:gd name="connsiteX4-57" fmla="*/ 0 w 1086643"/>
              <a:gd name="connsiteY4-58" fmla="*/ 0 h 887412"/>
              <a:gd name="connsiteX5-59" fmla="*/ 1086643 w 1086643"/>
              <a:gd name="connsiteY5-60" fmla="*/ 14287 h 887412"/>
              <a:gd name="connsiteX0-61" fmla="*/ 1079499 w 1083592"/>
              <a:gd name="connsiteY0-62" fmla="*/ 2381 h 887412"/>
              <a:gd name="connsiteX1-63" fmla="*/ 1083468 w 1083592"/>
              <a:gd name="connsiteY1-64" fmla="*/ 887412 h 887412"/>
              <a:gd name="connsiteX2-65" fmla="*/ 4762 w 1083592"/>
              <a:gd name="connsiteY2-66" fmla="*/ 882650 h 887412"/>
              <a:gd name="connsiteX3-67" fmla="*/ 671512 w 1083592"/>
              <a:gd name="connsiteY3-68" fmla="*/ 415131 h 887412"/>
              <a:gd name="connsiteX4-69" fmla="*/ 0 w 1083592"/>
              <a:gd name="connsiteY4-70" fmla="*/ 0 h 887412"/>
              <a:gd name="connsiteX5-71" fmla="*/ 1079499 w 1083592"/>
              <a:gd name="connsiteY5-72" fmla="*/ 2381 h 887412"/>
              <a:gd name="connsiteX0-73" fmla="*/ 1091405 w 1091405"/>
              <a:gd name="connsiteY0-74" fmla="*/ 4762 h 887412"/>
              <a:gd name="connsiteX1-75" fmla="*/ 1083468 w 1091405"/>
              <a:gd name="connsiteY1-76" fmla="*/ 887412 h 887412"/>
              <a:gd name="connsiteX2-77" fmla="*/ 4762 w 1091405"/>
              <a:gd name="connsiteY2-78" fmla="*/ 882650 h 887412"/>
              <a:gd name="connsiteX3-79" fmla="*/ 671512 w 1091405"/>
              <a:gd name="connsiteY3-80" fmla="*/ 415131 h 887412"/>
              <a:gd name="connsiteX4-81" fmla="*/ 0 w 1091405"/>
              <a:gd name="connsiteY4-82" fmla="*/ 0 h 887412"/>
              <a:gd name="connsiteX5-83" fmla="*/ 1091405 w 1091405"/>
              <a:gd name="connsiteY5-84" fmla="*/ 4762 h 887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91405" h="887412">
                <a:moveTo>
                  <a:pt x="1091405" y="4762"/>
                </a:moveTo>
                <a:cubicBezTo>
                  <a:pt x="1090347" y="295804"/>
                  <a:pt x="1084526" y="596370"/>
                  <a:pt x="1083468" y="887412"/>
                </a:cubicBezTo>
                <a:lnTo>
                  <a:pt x="4762" y="882650"/>
                </a:lnTo>
                <a:lnTo>
                  <a:pt x="671512" y="415131"/>
                </a:lnTo>
                <a:lnTo>
                  <a:pt x="0" y="0"/>
                </a:lnTo>
                <a:lnTo>
                  <a:pt x="1091405" y="4762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16100" y="2147570"/>
            <a:ext cx="2114550" cy="235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7" grpId="0" bldLvl="0" animBg="1"/>
      <p:bldP spid="28" grpId="0" bldLvl="0" animBg="1"/>
      <p:bldP spid="29" grpId="0"/>
      <p:bldP spid="3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798195" y="624205"/>
            <a:ext cx="10581005" cy="5471795"/>
          </a:xfrm>
          <a:prstGeom prst="roundRect">
            <a:avLst>
              <a:gd name="adj" fmla="val 1595"/>
            </a:avLst>
          </a:prstGeom>
          <a:noFill/>
          <a:ln w="15875">
            <a:solidFill>
              <a:schemeClr val="tx1">
                <a:lumMod val="95000"/>
                <a:lumOff val="5000"/>
              </a:schemeClr>
            </a:solidFill>
            <a:prstDash val="dash"/>
          </a:ln>
          <a:effectLst>
            <a:outerShdw blurRad="1524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5388" y="675169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媒体首秀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5562" y="788456"/>
            <a:ext cx="538163" cy="404813"/>
          </a:xfrm>
          <a:prstGeom prst="rect">
            <a:avLst/>
          </a:prstGeom>
        </p:spPr>
      </p:pic>
      <p:pic>
        <p:nvPicPr>
          <p:cNvPr id="2" name="图片 1" descr="6db697602ec6b3cd8c63725a675030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470" y="721995"/>
            <a:ext cx="5665470" cy="2983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4900" y="1805940"/>
            <a:ext cx="4064000" cy="908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/>
              <a:t>2007</a:t>
            </a:r>
            <a:r>
              <a:rPr lang="zh-CN" altLang="en-US" sz="3200"/>
              <a:t>年，地方电视台开始以极高频率播放金坷垃广告，每次三四个小时</a:t>
            </a:r>
            <a:endParaRPr lang="zh-CN" altLang="en-US" sz="32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13075" y="3429000"/>
            <a:ext cx="1619250" cy="2529205"/>
          </a:xfrm>
          <a:prstGeom prst="rect">
            <a:avLst/>
          </a:prstGeom>
        </p:spPr>
      </p:pic>
      <p:sp>
        <p:nvSpPr>
          <p:cNvPr id="12" name="左箭头 11"/>
          <p:cNvSpPr/>
          <p:nvPr/>
        </p:nvSpPr>
        <p:spPr>
          <a:xfrm>
            <a:off x="5168900" y="4101465"/>
            <a:ext cx="171069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左箭头 24"/>
          <p:cNvSpPr/>
          <p:nvPr>
            <p:custDataLst>
              <p:tags r:id="rId5"/>
            </p:custDataLst>
          </p:nvPr>
        </p:nvSpPr>
        <p:spPr>
          <a:xfrm>
            <a:off x="5168900" y="4776470"/>
            <a:ext cx="171069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左箭头 31"/>
          <p:cNvSpPr/>
          <p:nvPr>
            <p:custDataLst>
              <p:tags r:id="rId6"/>
            </p:custDataLst>
          </p:nvPr>
        </p:nvSpPr>
        <p:spPr>
          <a:xfrm>
            <a:off x="5168900" y="5451475"/>
            <a:ext cx="1710690" cy="4527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174355" y="4899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（电视剧都不敢那么播……）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61736" y="336783"/>
            <a:ext cx="11260364" cy="6066967"/>
            <a:chOff x="461736" y="336783"/>
            <a:chExt cx="11260364" cy="6066967"/>
          </a:xfrm>
        </p:grpSpPr>
        <p:sp>
          <p:nvSpPr>
            <p:cNvPr id="39" name="矩形: 圆角 38"/>
            <p:cNvSpPr/>
            <p:nvPr/>
          </p:nvSpPr>
          <p:spPr>
            <a:xfrm>
              <a:off x="461736" y="336783"/>
              <a:ext cx="11260364" cy="6066967"/>
            </a:xfrm>
            <a:prstGeom prst="roundRect">
              <a:avLst>
                <a:gd name="adj" fmla="val 159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798286" y="624115"/>
              <a:ext cx="10580913" cy="5471886"/>
            </a:xfrm>
            <a:prstGeom prst="roundRect">
              <a:avLst>
                <a:gd name="adj" fmla="val 1595"/>
              </a:avLst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22" y="2122152"/>
            <a:ext cx="1862082" cy="9310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20" y="4507205"/>
            <a:ext cx="1150877" cy="8631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95" y="5127226"/>
            <a:ext cx="1884161" cy="12561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69" y="4932512"/>
            <a:ext cx="1221361" cy="12213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7" y="517842"/>
            <a:ext cx="1123950" cy="112395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648746" y="2512502"/>
            <a:ext cx="2926080" cy="11988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cs typeface="+mn-ea"/>
                <a:sym typeface="+mn-lt"/>
              </a:rPr>
              <a:t>金坷垃</a:t>
            </a:r>
            <a:endParaRPr lang="zh-CN" altLang="en-US" sz="7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48000" y="3828330"/>
            <a:ext cx="6096000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受众分析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10261429" y="4264374"/>
            <a:ext cx="526098" cy="485662"/>
          </a:xfrm>
          <a:custGeom>
            <a:avLst/>
            <a:gdLst>
              <a:gd name="connsiteX0" fmla="*/ 1066800 w 1066800"/>
              <a:gd name="connsiteY0" fmla="*/ 0 h 889000"/>
              <a:gd name="connsiteX1" fmla="*/ 1066800 w 1066800"/>
              <a:gd name="connsiteY1" fmla="*/ 889000 h 889000"/>
              <a:gd name="connsiteX2" fmla="*/ 0 w 1066800"/>
              <a:gd name="connsiteY2" fmla="*/ 889000 h 889000"/>
              <a:gd name="connsiteX3" fmla="*/ 647700 w 1066800"/>
              <a:gd name="connsiteY3" fmla="*/ 495300 h 889000"/>
              <a:gd name="connsiteX4" fmla="*/ 0 w 1066800"/>
              <a:gd name="connsiteY4" fmla="*/ 101600 h 889000"/>
              <a:gd name="connsiteX5" fmla="*/ 1041400 w 1066800"/>
              <a:gd name="connsiteY5" fmla="*/ 25400 h 889000"/>
              <a:gd name="connsiteX6" fmla="*/ 1066800 w 1066800"/>
              <a:gd name="connsiteY6" fmla="*/ 0 h 889000"/>
              <a:gd name="connsiteX0-1" fmla="*/ 1041400 w 1066800"/>
              <a:gd name="connsiteY0-2" fmla="*/ 0 h 863600"/>
              <a:gd name="connsiteX1-3" fmla="*/ 1066800 w 1066800"/>
              <a:gd name="connsiteY1-4" fmla="*/ 863600 h 863600"/>
              <a:gd name="connsiteX2-5" fmla="*/ 0 w 1066800"/>
              <a:gd name="connsiteY2-6" fmla="*/ 863600 h 863600"/>
              <a:gd name="connsiteX3-7" fmla="*/ 647700 w 1066800"/>
              <a:gd name="connsiteY3-8" fmla="*/ 469900 h 863600"/>
              <a:gd name="connsiteX4-9" fmla="*/ 0 w 1066800"/>
              <a:gd name="connsiteY4-10" fmla="*/ 76200 h 863600"/>
              <a:gd name="connsiteX5-11" fmla="*/ 1041400 w 1066800"/>
              <a:gd name="connsiteY5-12" fmla="*/ 0 h 863600"/>
              <a:gd name="connsiteX0-13" fmla="*/ 1081881 w 1081881"/>
              <a:gd name="connsiteY0-14" fmla="*/ 0 h 868363"/>
              <a:gd name="connsiteX1-15" fmla="*/ 1066800 w 1081881"/>
              <a:gd name="connsiteY1-16" fmla="*/ 868363 h 868363"/>
              <a:gd name="connsiteX2-17" fmla="*/ 0 w 1081881"/>
              <a:gd name="connsiteY2-18" fmla="*/ 868363 h 868363"/>
              <a:gd name="connsiteX3-19" fmla="*/ 647700 w 1081881"/>
              <a:gd name="connsiteY3-20" fmla="*/ 474663 h 868363"/>
              <a:gd name="connsiteX4-21" fmla="*/ 0 w 1081881"/>
              <a:gd name="connsiteY4-22" fmla="*/ 80963 h 868363"/>
              <a:gd name="connsiteX5-23" fmla="*/ 1081881 w 1081881"/>
              <a:gd name="connsiteY5-24" fmla="*/ 0 h 868363"/>
              <a:gd name="connsiteX0-25" fmla="*/ 1086643 w 1086643"/>
              <a:gd name="connsiteY0-26" fmla="*/ 14287 h 882650"/>
              <a:gd name="connsiteX1-27" fmla="*/ 1071562 w 1086643"/>
              <a:gd name="connsiteY1-28" fmla="*/ 882650 h 882650"/>
              <a:gd name="connsiteX2-29" fmla="*/ 4762 w 1086643"/>
              <a:gd name="connsiteY2-30" fmla="*/ 882650 h 882650"/>
              <a:gd name="connsiteX3-31" fmla="*/ 652462 w 1086643"/>
              <a:gd name="connsiteY3-32" fmla="*/ 488950 h 882650"/>
              <a:gd name="connsiteX4-33" fmla="*/ 0 w 1086643"/>
              <a:gd name="connsiteY4-34" fmla="*/ 0 h 882650"/>
              <a:gd name="connsiteX5-35" fmla="*/ 1086643 w 1086643"/>
              <a:gd name="connsiteY5-36" fmla="*/ 14287 h 882650"/>
              <a:gd name="connsiteX0-37" fmla="*/ 1086643 w 1086643"/>
              <a:gd name="connsiteY0-38" fmla="*/ 14287 h 887412"/>
              <a:gd name="connsiteX1-39" fmla="*/ 1083468 w 1086643"/>
              <a:gd name="connsiteY1-40" fmla="*/ 887412 h 887412"/>
              <a:gd name="connsiteX2-41" fmla="*/ 4762 w 1086643"/>
              <a:gd name="connsiteY2-42" fmla="*/ 882650 h 887412"/>
              <a:gd name="connsiteX3-43" fmla="*/ 652462 w 1086643"/>
              <a:gd name="connsiteY3-44" fmla="*/ 488950 h 887412"/>
              <a:gd name="connsiteX4-45" fmla="*/ 0 w 1086643"/>
              <a:gd name="connsiteY4-46" fmla="*/ 0 h 887412"/>
              <a:gd name="connsiteX5-47" fmla="*/ 1086643 w 1086643"/>
              <a:gd name="connsiteY5-48" fmla="*/ 14287 h 887412"/>
              <a:gd name="connsiteX0-49" fmla="*/ 1086643 w 1086643"/>
              <a:gd name="connsiteY0-50" fmla="*/ 14287 h 887412"/>
              <a:gd name="connsiteX1-51" fmla="*/ 1083468 w 1086643"/>
              <a:gd name="connsiteY1-52" fmla="*/ 887412 h 887412"/>
              <a:gd name="connsiteX2-53" fmla="*/ 4762 w 1086643"/>
              <a:gd name="connsiteY2-54" fmla="*/ 882650 h 887412"/>
              <a:gd name="connsiteX3-55" fmla="*/ 671512 w 1086643"/>
              <a:gd name="connsiteY3-56" fmla="*/ 415131 h 887412"/>
              <a:gd name="connsiteX4-57" fmla="*/ 0 w 1086643"/>
              <a:gd name="connsiteY4-58" fmla="*/ 0 h 887412"/>
              <a:gd name="connsiteX5-59" fmla="*/ 1086643 w 1086643"/>
              <a:gd name="connsiteY5-60" fmla="*/ 14287 h 887412"/>
              <a:gd name="connsiteX0-61" fmla="*/ 1079499 w 1083592"/>
              <a:gd name="connsiteY0-62" fmla="*/ 2381 h 887412"/>
              <a:gd name="connsiteX1-63" fmla="*/ 1083468 w 1083592"/>
              <a:gd name="connsiteY1-64" fmla="*/ 887412 h 887412"/>
              <a:gd name="connsiteX2-65" fmla="*/ 4762 w 1083592"/>
              <a:gd name="connsiteY2-66" fmla="*/ 882650 h 887412"/>
              <a:gd name="connsiteX3-67" fmla="*/ 671512 w 1083592"/>
              <a:gd name="connsiteY3-68" fmla="*/ 415131 h 887412"/>
              <a:gd name="connsiteX4-69" fmla="*/ 0 w 1083592"/>
              <a:gd name="connsiteY4-70" fmla="*/ 0 h 887412"/>
              <a:gd name="connsiteX5-71" fmla="*/ 1079499 w 1083592"/>
              <a:gd name="connsiteY5-72" fmla="*/ 2381 h 887412"/>
              <a:gd name="connsiteX0-73" fmla="*/ 1091405 w 1091405"/>
              <a:gd name="connsiteY0-74" fmla="*/ 4762 h 887412"/>
              <a:gd name="connsiteX1-75" fmla="*/ 1083468 w 1091405"/>
              <a:gd name="connsiteY1-76" fmla="*/ 887412 h 887412"/>
              <a:gd name="connsiteX2-77" fmla="*/ 4762 w 1091405"/>
              <a:gd name="connsiteY2-78" fmla="*/ 882650 h 887412"/>
              <a:gd name="connsiteX3-79" fmla="*/ 671512 w 1091405"/>
              <a:gd name="connsiteY3-80" fmla="*/ 415131 h 887412"/>
              <a:gd name="connsiteX4-81" fmla="*/ 0 w 1091405"/>
              <a:gd name="connsiteY4-82" fmla="*/ 0 h 887412"/>
              <a:gd name="connsiteX5-83" fmla="*/ 1091405 w 1091405"/>
              <a:gd name="connsiteY5-84" fmla="*/ 4762 h 887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91405" h="887412">
                <a:moveTo>
                  <a:pt x="1091405" y="4762"/>
                </a:moveTo>
                <a:cubicBezTo>
                  <a:pt x="1090347" y="295804"/>
                  <a:pt x="1084526" y="596370"/>
                  <a:pt x="1083468" y="887412"/>
                </a:cubicBezTo>
                <a:lnTo>
                  <a:pt x="4762" y="882650"/>
                </a:lnTo>
                <a:lnTo>
                  <a:pt x="671512" y="415131"/>
                </a:lnTo>
                <a:lnTo>
                  <a:pt x="0" y="0"/>
                </a:lnTo>
                <a:lnTo>
                  <a:pt x="1091405" y="4762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16100" y="2147570"/>
            <a:ext cx="2114550" cy="235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7" grpId="0" bldLvl="0" animBg="1"/>
      <p:bldP spid="28" grpId="0" bldLvl="0" animBg="1"/>
      <p:bldP spid="29" grpId="0"/>
      <p:bldP spid="3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61736" y="337418"/>
            <a:ext cx="11260364" cy="6066967"/>
            <a:chOff x="461736" y="336783"/>
            <a:chExt cx="11260364" cy="6066967"/>
          </a:xfrm>
        </p:grpSpPr>
        <p:sp>
          <p:nvSpPr>
            <p:cNvPr id="8" name="矩形: 圆角 7"/>
            <p:cNvSpPr/>
            <p:nvPr/>
          </p:nvSpPr>
          <p:spPr>
            <a:xfrm>
              <a:off x="461736" y="336783"/>
              <a:ext cx="11260364" cy="6066967"/>
            </a:xfrm>
            <a:prstGeom prst="roundRect">
              <a:avLst>
                <a:gd name="adj" fmla="val 159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798286" y="624115"/>
              <a:ext cx="10580913" cy="5471886"/>
            </a:xfrm>
            <a:prstGeom prst="roundRect">
              <a:avLst>
                <a:gd name="adj" fmla="val 1595"/>
              </a:avLst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38981" y="675169"/>
            <a:ext cx="274129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先看几张照片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5562" y="788456"/>
            <a:ext cx="538163" cy="4048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258570"/>
            <a:ext cx="7323455" cy="48825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415" y="1343025"/>
            <a:ext cx="3141345" cy="4712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61736" y="336783"/>
            <a:ext cx="11260364" cy="6066967"/>
            <a:chOff x="461736" y="336783"/>
            <a:chExt cx="11260364" cy="6066967"/>
          </a:xfrm>
        </p:grpSpPr>
        <p:sp>
          <p:nvSpPr>
            <p:cNvPr id="8" name="矩形: 圆角 7"/>
            <p:cNvSpPr/>
            <p:nvPr/>
          </p:nvSpPr>
          <p:spPr>
            <a:xfrm>
              <a:off x="461736" y="336783"/>
              <a:ext cx="11260364" cy="6066967"/>
            </a:xfrm>
            <a:prstGeom prst="roundRect">
              <a:avLst>
                <a:gd name="adj" fmla="val 159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798286" y="624115"/>
              <a:ext cx="10580913" cy="5471886"/>
            </a:xfrm>
            <a:prstGeom prst="roundRect">
              <a:avLst>
                <a:gd name="adj" fmla="val 1595"/>
              </a:avLst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40535" y="624205"/>
            <a:ext cx="8273415" cy="5285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2137" y="656476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61736" y="336783"/>
            <a:ext cx="11260364" cy="6066967"/>
            <a:chOff x="461736" y="336783"/>
            <a:chExt cx="11260364" cy="6066967"/>
          </a:xfrm>
        </p:grpSpPr>
        <p:sp>
          <p:nvSpPr>
            <p:cNvPr id="8" name="矩形: 圆角 7"/>
            <p:cNvSpPr/>
            <p:nvPr/>
          </p:nvSpPr>
          <p:spPr>
            <a:xfrm>
              <a:off x="461736" y="336783"/>
              <a:ext cx="11260364" cy="6066967"/>
            </a:xfrm>
            <a:prstGeom prst="roundRect">
              <a:avLst>
                <a:gd name="adj" fmla="val 159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798286" y="624115"/>
              <a:ext cx="10580913" cy="5471886"/>
            </a:xfrm>
            <a:prstGeom prst="roundRect">
              <a:avLst>
                <a:gd name="adj" fmla="val 1595"/>
              </a:avLst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81430" y="9855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熟悉吗？道路两旁的景物……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81430" y="1958975"/>
            <a:ext cx="5219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而他们的取景地都在河南省，卖化肥不去农业大省卖去哪卖，受众是精准把握了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41385" y="798830"/>
            <a:ext cx="2114550" cy="23552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5" y="3279140"/>
            <a:ext cx="5016500" cy="26111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779260" y="378460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坷垃</a:t>
            </a:r>
            <a:r>
              <a:rPr lang="zh-CN" altLang="en-US"/>
              <a:t>其实是方言词汇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:comb/>
      </p:transition>
    </mc:Choice>
    <mc:Fallback>
      <p:transition spd="slow" advClick="0" advTm="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/>
          <p:cNvSpPr/>
          <p:nvPr/>
        </p:nvSpPr>
        <p:spPr>
          <a:xfrm>
            <a:off x="-12700" y="-12700"/>
            <a:ext cx="3505200" cy="6883400"/>
          </a:xfrm>
          <a:custGeom>
            <a:avLst/>
            <a:gdLst>
              <a:gd name="connsiteX0" fmla="*/ 12700 w 3505200"/>
              <a:gd name="connsiteY0" fmla="*/ 12700 h 6883400"/>
              <a:gd name="connsiteX1" fmla="*/ 3505200 w 3505200"/>
              <a:gd name="connsiteY1" fmla="*/ 0 h 6883400"/>
              <a:gd name="connsiteX2" fmla="*/ 1663700 w 3505200"/>
              <a:gd name="connsiteY2" fmla="*/ 6883400 h 6883400"/>
              <a:gd name="connsiteX3" fmla="*/ 0 w 3505200"/>
              <a:gd name="connsiteY3" fmla="*/ 6883400 h 6883400"/>
              <a:gd name="connsiteX4" fmla="*/ 12700 w 3505200"/>
              <a:gd name="connsiteY4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6883400">
                <a:moveTo>
                  <a:pt x="12700" y="12700"/>
                </a:moveTo>
                <a:lnTo>
                  <a:pt x="3505200" y="0"/>
                </a:lnTo>
                <a:lnTo>
                  <a:pt x="1663700" y="6883400"/>
                </a:lnTo>
                <a:lnTo>
                  <a:pt x="0" y="6883400"/>
                </a:lnTo>
                <a:cubicBezTo>
                  <a:pt x="4233" y="4593167"/>
                  <a:pt x="8467" y="2302933"/>
                  <a:pt x="12700" y="12700"/>
                </a:cubicBez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1651000" y="-25400"/>
            <a:ext cx="10071100" cy="6908800"/>
          </a:xfrm>
          <a:custGeom>
            <a:avLst/>
            <a:gdLst>
              <a:gd name="connsiteX0" fmla="*/ 1828800 w 10071100"/>
              <a:gd name="connsiteY0" fmla="*/ 0 h 6908800"/>
              <a:gd name="connsiteX1" fmla="*/ 0 w 10071100"/>
              <a:gd name="connsiteY1" fmla="*/ 6908800 h 6908800"/>
              <a:gd name="connsiteX2" fmla="*/ 10071100 w 10071100"/>
              <a:gd name="connsiteY2" fmla="*/ 6896100 h 6908800"/>
              <a:gd name="connsiteX3" fmla="*/ 6083300 w 10071100"/>
              <a:gd name="connsiteY3" fmla="*/ 25400 h 6908800"/>
              <a:gd name="connsiteX4" fmla="*/ 1828800 w 1007110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1100" h="6908800">
                <a:moveTo>
                  <a:pt x="1828800" y="0"/>
                </a:moveTo>
                <a:lnTo>
                  <a:pt x="0" y="6908800"/>
                </a:lnTo>
                <a:lnTo>
                  <a:pt x="10071100" y="6896100"/>
                </a:lnTo>
                <a:lnTo>
                  <a:pt x="6083300" y="25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6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7737475" y="-12700"/>
            <a:ext cx="4467225" cy="6899275"/>
          </a:xfrm>
          <a:custGeom>
            <a:avLst/>
            <a:gdLst>
              <a:gd name="connsiteX0" fmla="*/ 0 w 4457700"/>
              <a:gd name="connsiteY0" fmla="*/ 0 h 6896100"/>
              <a:gd name="connsiteX1" fmla="*/ 4457700 w 4457700"/>
              <a:gd name="connsiteY1" fmla="*/ 12700 h 6896100"/>
              <a:gd name="connsiteX2" fmla="*/ 4457700 w 4457700"/>
              <a:gd name="connsiteY2" fmla="*/ 6896100 h 6896100"/>
              <a:gd name="connsiteX3" fmla="*/ 4000500 w 4457700"/>
              <a:gd name="connsiteY3" fmla="*/ 6883400 h 6896100"/>
              <a:gd name="connsiteX4" fmla="*/ 0 w 4457700"/>
              <a:gd name="connsiteY4" fmla="*/ 0 h 6896100"/>
              <a:gd name="connsiteX0-1" fmla="*/ 0 w 4457700"/>
              <a:gd name="connsiteY0-2" fmla="*/ 0 h 6911975"/>
              <a:gd name="connsiteX1-3" fmla="*/ 4457700 w 4457700"/>
              <a:gd name="connsiteY1-4" fmla="*/ 12700 h 6911975"/>
              <a:gd name="connsiteX2-5" fmla="*/ 4457700 w 4457700"/>
              <a:gd name="connsiteY2-6" fmla="*/ 6896100 h 6911975"/>
              <a:gd name="connsiteX3-7" fmla="*/ 3981450 w 4457700"/>
              <a:gd name="connsiteY3-8" fmla="*/ 6911975 h 6911975"/>
              <a:gd name="connsiteX4-9" fmla="*/ 0 w 4457700"/>
              <a:gd name="connsiteY4-10" fmla="*/ 0 h 6911975"/>
              <a:gd name="connsiteX0-11" fmla="*/ 0 w 4448175"/>
              <a:gd name="connsiteY0-12" fmla="*/ 34925 h 6899275"/>
              <a:gd name="connsiteX1-13" fmla="*/ 4448175 w 4448175"/>
              <a:gd name="connsiteY1-14" fmla="*/ 0 h 6899275"/>
              <a:gd name="connsiteX2-15" fmla="*/ 4448175 w 4448175"/>
              <a:gd name="connsiteY2-16" fmla="*/ 6883400 h 6899275"/>
              <a:gd name="connsiteX3-17" fmla="*/ 3971925 w 4448175"/>
              <a:gd name="connsiteY3-18" fmla="*/ 6899275 h 6899275"/>
              <a:gd name="connsiteX4-19" fmla="*/ 0 w 4448175"/>
              <a:gd name="connsiteY4-20" fmla="*/ 34925 h 6899275"/>
              <a:gd name="connsiteX0-21" fmla="*/ 0 w 4467225"/>
              <a:gd name="connsiteY0-22" fmla="*/ 6350 h 6899275"/>
              <a:gd name="connsiteX1-23" fmla="*/ 4467225 w 4467225"/>
              <a:gd name="connsiteY1-24" fmla="*/ 0 h 6899275"/>
              <a:gd name="connsiteX2-25" fmla="*/ 4467225 w 4467225"/>
              <a:gd name="connsiteY2-26" fmla="*/ 6883400 h 6899275"/>
              <a:gd name="connsiteX3-27" fmla="*/ 3990975 w 4467225"/>
              <a:gd name="connsiteY3-28" fmla="*/ 6899275 h 6899275"/>
              <a:gd name="connsiteX4-29" fmla="*/ 0 w 4467225"/>
              <a:gd name="connsiteY4-30" fmla="*/ 6350 h 6899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67225" h="6899275">
                <a:moveTo>
                  <a:pt x="0" y="6350"/>
                </a:moveTo>
                <a:lnTo>
                  <a:pt x="4467225" y="0"/>
                </a:lnTo>
                <a:lnTo>
                  <a:pt x="4467225" y="6883400"/>
                </a:lnTo>
                <a:lnTo>
                  <a:pt x="3990975" y="6899275"/>
                </a:lnTo>
                <a:lnTo>
                  <a:pt x="0" y="6350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61736" y="336783"/>
            <a:ext cx="11260364" cy="6066967"/>
            <a:chOff x="461736" y="336783"/>
            <a:chExt cx="11260364" cy="6066967"/>
          </a:xfrm>
        </p:grpSpPr>
        <p:sp>
          <p:nvSpPr>
            <p:cNvPr id="39" name="矩形: 圆角 38"/>
            <p:cNvSpPr/>
            <p:nvPr/>
          </p:nvSpPr>
          <p:spPr>
            <a:xfrm>
              <a:off x="461736" y="336783"/>
              <a:ext cx="11260364" cy="6066967"/>
            </a:xfrm>
            <a:prstGeom prst="roundRect">
              <a:avLst>
                <a:gd name="adj" fmla="val 159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798286" y="624115"/>
              <a:ext cx="10580913" cy="5471886"/>
            </a:xfrm>
            <a:prstGeom prst="roundRect">
              <a:avLst>
                <a:gd name="adj" fmla="val 1595"/>
              </a:avLst>
            </a:prstGeom>
            <a:noFill/>
            <a:ln w="158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>
              <a:outerShdw blurRad="152400" sx="102000" sy="102000" algn="ctr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22" y="2122152"/>
            <a:ext cx="1862082" cy="9310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20" y="4507205"/>
            <a:ext cx="1150877" cy="8631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95" y="5127226"/>
            <a:ext cx="1884161" cy="125610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69" y="4932512"/>
            <a:ext cx="1221361" cy="12213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7" y="517842"/>
            <a:ext cx="1123950" cy="112395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648746" y="2512502"/>
            <a:ext cx="2926080" cy="11988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cs typeface="+mn-ea"/>
                <a:sym typeface="+mn-lt"/>
              </a:rPr>
              <a:t>金坷垃</a:t>
            </a:r>
            <a:endParaRPr lang="zh-CN" altLang="en-US" sz="7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48000" y="3828330"/>
            <a:ext cx="6096000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广告创意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10261429" y="4264374"/>
            <a:ext cx="526098" cy="485662"/>
          </a:xfrm>
          <a:custGeom>
            <a:avLst/>
            <a:gdLst>
              <a:gd name="connsiteX0" fmla="*/ 1066800 w 1066800"/>
              <a:gd name="connsiteY0" fmla="*/ 0 h 889000"/>
              <a:gd name="connsiteX1" fmla="*/ 1066800 w 1066800"/>
              <a:gd name="connsiteY1" fmla="*/ 889000 h 889000"/>
              <a:gd name="connsiteX2" fmla="*/ 0 w 1066800"/>
              <a:gd name="connsiteY2" fmla="*/ 889000 h 889000"/>
              <a:gd name="connsiteX3" fmla="*/ 647700 w 1066800"/>
              <a:gd name="connsiteY3" fmla="*/ 495300 h 889000"/>
              <a:gd name="connsiteX4" fmla="*/ 0 w 1066800"/>
              <a:gd name="connsiteY4" fmla="*/ 101600 h 889000"/>
              <a:gd name="connsiteX5" fmla="*/ 1041400 w 1066800"/>
              <a:gd name="connsiteY5" fmla="*/ 25400 h 889000"/>
              <a:gd name="connsiteX6" fmla="*/ 1066800 w 1066800"/>
              <a:gd name="connsiteY6" fmla="*/ 0 h 889000"/>
              <a:gd name="connsiteX0-1" fmla="*/ 1041400 w 1066800"/>
              <a:gd name="connsiteY0-2" fmla="*/ 0 h 863600"/>
              <a:gd name="connsiteX1-3" fmla="*/ 1066800 w 1066800"/>
              <a:gd name="connsiteY1-4" fmla="*/ 863600 h 863600"/>
              <a:gd name="connsiteX2-5" fmla="*/ 0 w 1066800"/>
              <a:gd name="connsiteY2-6" fmla="*/ 863600 h 863600"/>
              <a:gd name="connsiteX3-7" fmla="*/ 647700 w 1066800"/>
              <a:gd name="connsiteY3-8" fmla="*/ 469900 h 863600"/>
              <a:gd name="connsiteX4-9" fmla="*/ 0 w 1066800"/>
              <a:gd name="connsiteY4-10" fmla="*/ 76200 h 863600"/>
              <a:gd name="connsiteX5-11" fmla="*/ 1041400 w 1066800"/>
              <a:gd name="connsiteY5-12" fmla="*/ 0 h 863600"/>
              <a:gd name="connsiteX0-13" fmla="*/ 1081881 w 1081881"/>
              <a:gd name="connsiteY0-14" fmla="*/ 0 h 868363"/>
              <a:gd name="connsiteX1-15" fmla="*/ 1066800 w 1081881"/>
              <a:gd name="connsiteY1-16" fmla="*/ 868363 h 868363"/>
              <a:gd name="connsiteX2-17" fmla="*/ 0 w 1081881"/>
              <a:gd name="connsiteY2-18" fmla="*/ 868363 h 868363"/>
              <a:gd name="connsiteX3-19" fmla="*/ 647700 w 1081881"/>
              <a:gd name="connsiteY3-20" fmla="*/ 474663 h 868363"/>
              <a:gd name="connsiteX4-21" fmla="*/ 0 w 1081881"/>
              <a:gd name="connsiteY4-22" fmla="*/ 80963 h 868363"/>
              <a:gd name="connsiteX5-23" fmla="*/ 1081881 w 1081881"/>
              <a:gd name="connsiteY5-24" fmla="*/ 0 h 868363"/>
              <a:gd name="connsiteX0-25" fmla="*/ 1086643 w 1086643"/>
              <a:gd name="connsiteY0-26" fmla="*/ 14287 h 882650"/>
              <a:gd name="connsiteX1-27" fmla="*/ 1071562 w 1086643"/>
              <a:gd name="connsiteY1-28" fmla="*/ 882650 h 882650"/>
              <a:gd name="connsiteX2-29" fmla="*/ 4762 w 1086643"/>
              <a:gd name="connsiteY2-30" fmla="*/ 882650 h 882650"/>
              <a:gd name="connsiteX3-31" fmla="*/ 652462 w 1086643"/>
              <a:gd name="connsiteY3-32" fmla="*/ 488950 h 882650"/>
              <a:gd name="connsiteX4-33" fmla="*/ 0 w 1086643"/>
              <a:gd name="connsiteY4-34" fmla="*/ 0 h 882650"/>
              <a:gd name="connsiteX5-35" fmla="*/ 1086643 w 1086643"/>
              <a:gd name="connsiteY5-36" fmla="*/ 14287 h 882650"/>
              <a:gd name="connsiteX0-37" fmla="*/ 1086643 w 1086643"/>
              <a:gd name="connsiteY0-38" fmla="*/ 14287 h 887412"/>
              <a:gd name="connsiteX1-39" fmla="*/ 1083468 w 1086643"/>
              <a:gd name="connsiteY1-40" fmla="*/ 887412 h 887412"/>
              <a:gd name="connsiteX2-41" fmla="*/ 4762 w 1086643"/>
              <a:gd name="connsiteY2-42" fmla="*/ 882650 h 887412"/>
              <a:gd name="connsiteX3-43" fmla="*/ 652462 w 1086643"/>
              <a:gd name="connsiteY3-44" fmla="*/ 488950 h 887412"/>
              <a:gd name="connsiteX4-45" fmla="*/ 0 w 1086643"/>
              <a:gd name="connsiteY4-46" fmla="*/ 0 h 887412"/>
              <a:gd name="connsiteX5-47" fmla="*/ 1086643 w 1086643"/>
              <a:gd name="connsiteY5-48" fmla="*/ 14287 h 887412"/>
              <a:gd name="connsiteX0-49" fmla="*/ 1086643 w 1086643"/>
              <a:gd name="connsiteY0-50" fmla="*/ 14287 h 887412"/>
              <a:gd name="connsiteX1-51" fmla="*/ 1083468 w 1086643"/>
              <a:gd name="connsiteY1-52" fmla="*/ 887412 h 887412"/>
              <a:gd name="connsiteX2-53" fmla="*/ 4762 w 1086643"/>
              <a:gd name="connsiteY2-54" fmla="*/ 882650 h 887412"/>
              <a:gd name="connsiteX3-55" fmla="*/ 671512 w 1086643"/>
              <a:gd name="connsiteY3-56" fmla="*/ 415131 h 887412"/>
              <a:gd name="connsiteX4-57" fmla="*/ 0 w 1086643"/>
              <a:gd name="connsiteY4-58" fmla="*/ 0 h 887412"/>
              <a:gd name="connsiteX5-59" fmla="*/ 1086643 w 1086643"/>
              <a:gd name="connsiteY5-60" fmla="*/ 14287 h 887412"/>
              <a:gd name="connsiteX0-61" fmla="*/ 1079499 w 1083592"/>
              <a:gd name="connsiteY0-62" fmla="*/ 2381 h 887412"/>
              <a:gd name="connsiteX1-63" fmla="*/ 1083468 w 1083592"/>
              <a:gd name="connsiteY1-64" fmla="*/ 887412 h 887412"/>
              <a:gd name="connsiteX2-65" fmla="*/ 4762 w 1083592"/>
              <a:gd name="connsiteY2-66" fmla="*/ 882650 h 887412"/>
              <a:gd name="connsiteX3-67" fmla="*/ 671512 w 1083592"/>
              <a:gd name="connsiteY3-68" fmla="*/ 415131 h 887412"/>
              <a:gd name="connsiteX4-69" fmla="*/ 0 w 1083592"/>
              <a:gd name="connsiteY4-70" fmla="*/ 0 h 887412"/>
              <a:gd name="connsiteX5-71" fmla="*/ 1079499 w 1083592"/>
              <a:gd name="connsiteY5-72" fmla="*/ 2381 h 887412"/>
              <a:gd name="connsiteX0-73" fmla="*/ 1091405 w 1091405"/>
              <a:gd name="connsiteY0-74" fmla="*/ 4762 h 887412"/>
              <a:gd name="connsiteX1-75" fmla="*/ 1083468 w 1091405"/>
              <a:gd name="connsiteY1-76" fmla="*/ 887412 h 887412"/>
              <a:gd name="connsiteX2-77" fmla="*/ 4762 w 1091405"/>
              <a:gd name="connsiteY2-78" fmla="*/ 882650 h 887412"/>
              <a:gd name="connsiteX3-79" fmla="*/ 671512 w 1091405"/>
              <a:gd name="connsiteY3-80" fmla="*/ 415131 h 887412"/>
              <a:gd name="connsiteX4-81" fmla="*/ 0 w 1091405"/>
              <a:gd name="connsiteY4-82" fmla="*/ 0 h 887412"/>
              <a:gd name="connsiteX5-83" fmla="*/ 1091405 w 1091405"/>
              <a:gd name="connsiteY5-84" fmla="*/ 4762 h 887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91405" h="887412">
                <a:moveTo>
                  <a:pt x="1091405" y="4762"/>
                </a:moveTo>
                <a:cubicBezTo>
                  <a:pt x="1090347" y="295804"/>
                  <a:pt x="1084526" y="596370"/>
                  <a:pt x="1083468" y="887412"/>
                </a:cubicBezTo>
                <a:lnTo>
                  <a:pt x="4762" y="882650"/>
                </a:lnTo>
                <a:lnTo>
                  <a:pt x="671512" y="415131"/>
                </a:lnTo>
                <a:lnTo>
                  <a:pt x="0" y="0"/>
                </a:lnTo>
                <a:lnTo>
                  <a:pt x="1091405" y="4762"/>
                </a:lnTo>
                <a:close/>
              </a:path>
            </a:pathLst>
          </a:custGeom>
          <a:solidFill>
            <a:srgbClr val="D9E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16100" y="2147570"/>
            <a:ext cx="2114550" cy="235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7" grpId="0" bldLvl="0" animBg="1"/>
      <p:bldP spid="28" grpId="0" bldLvl="0" animBg="1"/>
      <p:bldP spid="29" grpId="0"/>
      <p:bldP spid="33" grpId="0" bldLvl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709,&quot;width&quot;:3330}"/>
</p:tagLst>
</file>

<file path=ppt/tags/tag10.xml><?xml version="1.0" encoding="utf-8"?>
<p:tagLst xmlns:p="http://schemas.openxmlformats.org/presentationml/2006/main">
  <p:tag name="KSO_WM_UNIT_PLACING_PICTURE_USER_VIEWPORT" val="{&quot;height&quot;:3709,&quot;width&quot;:3330}"/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3709,&quot;width&quot;:3330}"/>
  <p:tag name="KSO_WM_BEAUTIFY_FLAG" val=""/>
</p:tagLst>
</file>

<file path=ppt/tags/tag13.xml><?xml version="1.0" encoding="utf-8"?>
<p:tagLst xmlns:p="http://schemas.openxmlformats.org/presentationml/2006/main">
  <p:tag name="KSO_WM_UNIT_PLACING_PICTURE_USER_VIEWPORT" val="{&quot;height&quot;:1770,&quot;width&quot;:1770}"/>
</p:tagLst>
</file>

<file path=ppt/tags/tag14.xml><?xml version="1.0" encoding="utf-8"?>
<p:tagLst xmlns:p="http://schemas.openxmlformats.org/presentationml/2006/main">
  <p:tag name="KSO_WM_UNIT_PLACING_PICTURE_USER_VIEWPORT" val="{&quot;height&quot;:3709,&quot;width&quot;:3330}"/>
  <p:tag name="KSO_WM_BEAUTIFY_FLAG" val=""/>
</p:tagLst>
</file>

<file path=ppt/tags/tag15.xml><?xml version="1.0" encoding="utf-8"?>
<p:tagLst xmlns:p="http://schemas.openxmlformats.org/presentationml/2006/main">
  <p:tag name="KSO_WM_UNIT_PLACING_PICTURE_USER_VIEWPORT" val="{&quot;height&quot;:1770,&quot;width&quot;:1770}"/>
</p:tagLst>
</file>

<file path=ppt/tags/tag16.xml><?xml version="1.0" encoding="utf-8"?>
<p:tagLst xmlns:p="http://schemas.openxmlformats.org/presentationml/2006/main">
  <p:tag name="KSO_WM_UNIT_PLACING_PICTURE_USER_VIEWPORT" val="{&quot;height&quot;:3709,&quot;width&quot;:3330}"/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PLACING_PICTURE_USER_VIEWPORT" val="{&quot;height&quot;:3709,&quot;width&quot;:3330}"/>
  <p:tag name="KSO_WM_BEAUTIFY_FLAG" val=""/>
</p:tagLst>
</file>

<file path=ppt/tags/tag19.xml><?xml version="1.0" encoding="utf-8"?>
<p:tagLst xmlns:p="http://schemas.openxmlformats.org/presentationml/2006/main">
  <p:tag name="ISPRING_PRESENTATION_TITLE" val="个人简历2"/>
  <p:tag name="KSO_WPP_MARK_KEY" val="dfc1ea29-2b86-408b-9d06-1573b8d701f5"/>
  <p:tag name="COMMONDATA" val="eyJoZGlkIjoiNWEwNzliODc0ODViNDcwZDlhMDgzZGY1MWY1MTliZDg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1770,&quot;width&quot;:1770}"/>
</p:tagLst>
</file>

<file path=ppt/tags/tag5.xml><?xml version="1.0" encoding="utf-8"?>
<p:tagLst xmlns:p="http://schemas.openxmlformats.org/presentationml/2006/main">
  <p:tag name="KSO_WM_UNIT_PLACING_PICTURE_USER_VIEWPORT" val="{&quot;height&quot;:3709,&quot;width&quot;:3330}"/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PLACING_PICTURE_USER_VIEWPORT" val="{&quot;height&quot;:1770,&quot;width&quot;:1770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vjwpjj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WPS 演示</Application>
  <PresentationFormat>自定义</PresentationFormat>
  <Paragraphs>67</Paragraphs>
  <Slides>13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个人简历2</dc:title>
  <dc:creator>第一PPT</dc:creator>
  <cp:keywords>www.1ppt.com</cp:keywords>
  <dc:description>www.1ppt.com</dc:description>
  <cp:lastModifiedBy>zhangangsc</cp:lastModifiedBy>
  <cp:revision>47</cp:revision>
  <dcterms:created xsi:type="dcterms:W3CDTF">2019-01-09T13:31:00Z</dcterms:created>
  <dcterms:modified xsi:type="dcterms:W3CDTF">2023-03-11T02:09:36Z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D5019AAF33DA4763B2CE30386073D2F3</vt:lpwstr>
  </property>
  <property fmtid="{D5CDD505-2E9C-101B-9397-08002B2CF9AE}" pid="3" name="KSOProductBuildVer">
    <vt:lpwstr>2052-11.1.0.13703</vt:lpwstr>
  </property>
</Properties>
</file>